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4" r:id="rId4"/>
  </p:sldMasterIdLst>
  <p:notesMasterIdLst>
    <p:notesMasterId r:id="rId12"/>
  </p:notesMasterIdLst>
  <p:handoutMasterIdLst>
    <p:handoutMasterId r:id="rId13"/>
  </p:handoutMasterIdLst>
  <p:sldIdLst>
    <p:sldId id="294" r:id="rId5"/>
    <p:sldId id="1025" r:id="rId6"/>
    <p:sldId id="1028" r:id="rId7"/>
    <p:sldId id="1030" r:id="rId8"/>
    <p:sldId id="1029" r:id="rId9"/>
    <p:sldId id="1031" r:id="rId10"/>
    <p:sldId id="1032" r:id="rId11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2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984"/>
    <a:srgbClr val="376CA3"/>
    <a:srgbClr val="53C4F1"/>
    <a:srgbClr val="5B9BD5"/>
    <a:srgbClr val="FFFFFF"/>
    <a:srgbClr val="000000"/>
    <a:srgbClr val="A54C95"/>
    <a:srgbClr val="56BCD7"/>
    <a:srgbClr val="99A44A"/>
    <a:srgbClr val="ADB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 autoAdjust="0"/>
    <p:restoredTop sz="95214" autoAdjust="0"/>
  </p:normalViewPr>
  <p:slideViewPr>
    <p:cSldViewPr snapToGrid="0">
      <p:cViewPr varScale="1">
        <p:scale>
          <a:sx n="76" d="100"/>
          <a:sy n="76" d="100"/>
        </p:scale>
        <p:origin x="426" y="84"/>
      </p:cViewPr>
      <p:guideLst>
        <p:guide pos="3840"/>
        <p:guide orient="horz" pos="2160"/>
        <p:guide orient="horz" pos="12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BEEDF72-FB6C-4FB9-8F07-2700FC357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A82DE1-837B-444B-A3C8-4AFC516AA0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817A-3B85-4D67-ADB5-540594A2EC8C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874A2C-8B1E-4551-A428-B464859813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6AA5D8-BFBF-4DD3-8E58-6A4E2E59CE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5C1BE-9400-47DF-AB67-93F6AD7AA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2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E831-3A0E-EE40-8DC9-E75647CDD8BF}" type="datetimeFigureOut">
              <a:rPr kumimoji="1" lang="ko-KR" altLang="en-US" smtClean="0"/>
              <a:t>2021-05-09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4370-950C-B54A-B016-217DD97722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74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7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9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01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8361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26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78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86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3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294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1B85643-86C9-4506-9ED4-C90371018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00"/>
          <a:stretch/>
        </p:blipFill>
        <p:spPr>
          <a:xfrm>
            <a:off x="0" y="1"/>
            <a:ext cx="12189600" cy="68579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5B8523F-B581-422F-91C5-03C2EDD11D08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694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2D85C182-048C-4968-AC48-52104D24AB15}"/>
              </a:ext>
            </a:extLst>
          </p:cNvPr>
          <p:cNvSpPr/>
          <p:nvPr userDrawn="1"/>
        </p:nvSpPr>
        <p:spPr>
          <a:xfrm>
            <a:off x="0" y="59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8B2E4-C6DB-4B6D-B4C1-0DA1C93778A3}"/>
              </a:ext>
            </a:extLst>
          </p:cNvPr>
          <p:cNvSpPr/>
          <p:nvPr userDrawn="1"/>
        </p:nvSpPr>
        <p:spPr>
          <a:xfrm>
            <a:off x="0" y="6435953"/>
            <a:ext cx="12192000" cy="422048"/>
          </a:xfrm>
          <a:prstGeom prst="rect">
            <a:avLst/>
          </a:prstGeom>
          <a:pattFill prst="ltDnDiag">
            <a:fgClr>
              <a:srgbClr val="DF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0F830D3-CBA6-4A3E-B648-061012C197DE}"/>
              </a:ext>
            </a:extLst>
          </p:cNvPr>
          <p:cNvSpPr/>
          <p:nvPr userDrawn="1"/>
        </p:nvSpPr>
        <p:spPr>
          <a:xfrm>
            <a:off x="0" y="6827077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353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95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20FC0D-31B5-4CE1-A5D0-970043C34C2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96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1EF639-DAC0-4521-947C-DB867AF3926F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B2F894-A7D8-4691-A4CC-90116490A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7CF64AFD-3B7B-49F7-8155-A80CCC039DA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922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AA40D9F-4208-4FAD-82F4-0D5456E52FFA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772BED-D398-45A1-AD7A-75E53D45E050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EBAED-743A-4555-A1DA-54273CF754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307FB52-F2A7-43F8-9248-6AB7C7B5A70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95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있는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A6D191-C075-460E-B862-AE049D5E6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4D4A4E-596D-4826-B24F-B913C25B2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846044-C292-4F37-A9A7-34490C28613D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F32429B9-2E36-41CA-9838-A53079BA2DA5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EFB6D3-5681-40A2-948E-6149401DF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95D7335-FA40-44FB-9EEB-8E2024B26F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371D5E67-01AC-49D0-8B6C-4B18621F11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11FB7BB-DB78-4FFF-88F5-43EE9B7D245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A9CEF19-91A4-4E7D-B83F-3E0F5CFEF24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A5B094-5130-43AF-BFE2-95221EFC7C5C}"/>
              </a:ext>
            </a:extLst>
          </p:cNvPr>
          <p:cNvCxnSpPr>
            <a:cxnSpLocks/>
          </p:cNvCxnSpPr>
          <p:nvPr userDrawn="1"/>
        </p:nvCxnSpPr>
        <p:spPr>
          <a:xfrm>
            <a:off x="0" y="6632008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ACBD309-EF6E-44E7-ADEF-B8F0E472D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77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9293DB1-C771-4534-BBFF-8EF4B6D85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D205B07C-8055-4B02-B432-39F5B73642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6183D46B-DC22-4327-B6A7-A3E2A9C3C846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860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(진한글자없는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7C2B91-AE71-4474-B93A-D2ADE3B9912D}"/>
              </a:ext>
            </a:extLst>
          </p:cNvPr>
          <p:cNvSpPr/>
          <p:nvPr userDrawn="1"/>
        </p:nvSpPr>
        <p:spPr>
          <a:xfrm>
            <a:off x="309600" y="750132"/>
            <a:ext cx="11592000" cy="756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03939E84-B6B6-4E9F-B695-DDD6199C3D84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349912-71BB-412E-AC96-A75397798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8BE97F1F-8E54-4066-8751-8A916898B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913814"/>
            <a:ext cx="11316384" cy="556915"/>
          </a:xfrm>
        </p:spPr>
        <p:txBody>
          <a:bodyPr tIns="0"/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C32305-154B-40DD-9FBA-D02F9CE08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9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3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E3245B-2600-47A8-A1AB-E514C2078B56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B19F7693-518D-49A3-B0F6-432A03A86273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888FE3-2610-43AC-AABE-B49944D4FA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220051-5B4F-4110-B0F4-F33A34288982}"/>
              </a:ext>
            </a:extLst>
          </p:cNvPr>
          <p:cNvSpPr/>
          <p:nvPr userDrawn="1"/>
        </p:nvSpPr>
        <p:spPr>
          <a:xfrm>
            <a:off x="309600" y="750132"/>
            <a:ext cx="11592000" cy="1368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788588B-9955-4670-A256-B30CE1EB1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E3795F50-90C6-4BEC-97FD-FAC8FF04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DD492FF9-5AB9-4FCA-AACC-3A408948E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F0F35D-4688-4045-A075-3AAEB6D58E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05A14173-3A6C-470F-9732-B96311C95D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F01F22C-67C1-4602-A5BC-555622D098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1117848-CFC1-4FE9-9845-CFFF477E09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64B0A555-9D04-406A-90EA-4C3F14986E7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B5F6D7-3277-4717-85CC-1D49C12F2D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8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908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304CB9-6FC7-4F00-932D-25B0EAE659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0786" y="2482833"/>
            <a:ext cx="3390427" cy="18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87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DB089B-717C-472E-B349-F9B6396AF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71" r="31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07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580FA-CDD5-41A6-85CE-ADAF5C0071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03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4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09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7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6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6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0A637E-B8B8-4687-9982-2759B37F348C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7ADAE8-55C0-4CE6-8692-2430FCDECD90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25EC1955-F61C-456F-92FA-42D56C5C173B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0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661" r:id="rId20"/>
    <p:sldLayoutId id="2147483663" r:id="rId21"/>
    <p:sldLayoutId id="2147483651" r:id="rId22"/>
    <p:sldLayoutId id="2147483649" r:id="rId23"/>
    <p:sldLayoutId id="2147483657" r:id="rId24"/>
    <p:sldLayoutId id="2147483650" r:id="rId25"/>
    <p:sldLayoutId id="2147483658" r:id="rId26"/>
    <p:sldLayoutId id="2147483653" r:id="rId27"/>
    <p:sldLayoutId id="2147483654" r:id="rId28"/>
    <p:sldLayoutId id="2147483655" r:id="rId2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://data.seoul.go.kr/" TargetMode="Externa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8C3330-C8A3-4AFD-BE32-677EF774EBD8}"/>
              </a:ext>
            </a:extLst>
          </p:cNvPr>
          <p:cNvSpPr txBox="1"/>
          <p:nvPr/>
        </p:nvSpPr>
        <p:spPr>
          <a:xfrm>
            <a:off x="4794461" y="3792485"/>
            <a:ext cx="288822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reanGD19R" panose="02020600000000000000" pitchFamily="18" charset="-127"/>
                <a:ea typeface="KoreanGD19R" panose="02020600000000000000" pitchFamily="18" charset="-127"/>
              </a:rPr>
              <a:t>2021. 05. 09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white"/>
              </a:solidFill>
              <a:latin typeface="KoreanGD19R" panose="02020600000000000000" pitchFamily="18" charset="-127"/>
              <a:ea typeface="KoreanGD19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9R" panose="02020600000000000000" pitchFamily="18" charset="-127"/>
                <a:ea typeface="KoreanGD19R" panose="02020600000000000000" pitchFamily="18" charset="-127"/>
              </a:rPr>
              <a:t>최  원  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9R" panose="02020600000000000000" pitchFamily="18" charset="-127"/>
              <a:ea typeface="KoreanGD19R" panose="02020600000000000000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33EB1C4-A730-4CC7-A067-A16F7B181659}"/>
              </a:ext>
            </a:extLst>
          </p:cNvPr>
          <p:cNvSpPr txBox="1">
            <a:spLocks/>
          </p:cNvSpPr>
          <p:nvPr/>
        </p:nvSpPr>
        <p:spPr>
          <a:xfrm>
            <a:off x="-18791" y="1055387"/>
            <a:ext cx="12192000" cy="1032975"/>
          </a:xfrm>
          <a:prstGeom prst="rect">
            <a:avLst/>
          </a:prstGeom>
          <a:solidFill>
            <a:schemeClr val="tx1">
              <a:alpha val="16078"/>
            </a:schemeClr>
          </a:solidFill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dirty="0">
                <a:solidFill>
                  <a:prstClr val="white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데이터 분석</a:t>
            </a:r>
            <a:endParaRPr kumimoji="0" lang="en-US" altLang="ko-KR" sz="5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4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인당 생활폐기물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쓰레기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배출량 통계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환경보호를 위한 생활폐기물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쓰레기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재활용 사업을 진행하기에 앞서 서울시에서 주민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인당 쓰레기 배출량이 제일 많은 지역을 조사한다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27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793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열린데이터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광장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kern="0" spc="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http://data.seoul.go.kr/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‘서울시 주민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인당 생활폐기물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쓰레기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배출량 통계’ 데이터를 기준으로 작성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5C86796-E0B6-44E4-86B5-7ECFC603C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285" y="184905"/>
            <a:ext cx="8855430" cy="5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936813" y="672356"/>
            <a:ext cx="10546976" cy="5793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 구분된 파일인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txt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파일을 불러와서 지역당 총 폐기물 배출량과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인당 폐기물 배출량을     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arplot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 정리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3CB555C-A5C2-4C62-946E-CCE648F32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89" y="926523"/>
            <a:ext cx="7078317" cy="39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3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1291920" y="851491"/>
            <a:ext cx="10546976" cy="535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검출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&lt;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지역별 생활폐기물 배출량 통계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7DFFDF4-3FC6-431A-B37C-05150D34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07" y="179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4" name="_x844138088">
            <a:extLst>
              <a:ext uri="{FF2B5EF4-FFF2-40B4-BE49-F238E27FC236}">
                <a16:creationId xmlns:a16="http://schemas.microsoft.com/office/drawing/2014/main" id="{F7B4D828-8BFB-4DFD-A27A-8F3D221C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5" r="-394"/>
          <a:stretch/>
        </p:blipFill>
        <p:spPr bwMode="auto">
          <a:xfrm>
            <a:off x="2755900" y="330200"/>
            <a:ext cx="8991600" cy="524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4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1291920" y="851491"/>
            <a:ext cx="10546976" cy="535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검출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&lt;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주민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인당 생활폐기물 배출량 통계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7DFFDF4-3FC6-431A-B37C-05150D34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07" y="179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41136-5CE3-4145-933A-BB1B8FAE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318835"/>
            <a:ext cx="8826500" cy="5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2D4B7-E4F9-4521-B428-F8EF82908066}"/>
              </a:ext>
            </a:extLst>
          </p:cNvPr>
          <p:cNvSpPr txBox="1"/>
          <p:nvPr/>
        </p:nvSpPr>
        <p:spPr>
          <a:xfrm>
            <a:off x="792008" y="1003891"/>
            <a:ext cx="11006291" cy="357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지역별 쓰레기 배출량은 서초구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송파구가 제일 높지만 지역별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인당 배출량으로 보았을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중구와 종로구의 배출량이 인구대비 가장 많은 것으로 확인이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재활용 사업은 우선 타지역보다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인당 배출량이 많은 중구와 종로구를 기준으로 시작하여 적은 주민수인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지역의 재활용 사용을 늘리는 방안으로 사업을 진행하고 추후 제일 배출량이 많은 서초구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송파구 지역에 재활용 사업을 추진하는 것을 권장한다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7DFFDF4-3FC6-431A-B37C-05150D34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07" y="1791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68724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0FF5AE073E507468BE234DCB84BE3C9" ma:contentTypeVersion="6" ma:contentTypeDescription="새 문서를 만듭니다." ma:contentTypeScope="" ma:versionID="70012b5319e298a38d4be4377f8851a3">
  <xsd:schema xmlns:xsd="http://www.w3.org/2001/XMLSchema" xmlns:xs="http://www.w3.org/2001/XMLSchema" xmlns:p="http://schemas.microsoft.com/office/2006/metadata/properties" xmlns:ns2="3fb1edc4-42d8-4b75-82b3-940d5276c467" targetNamespace="http://schemas.microsoft.com/office/2006/metadata/properties" ma:root="true" ma:fieldsID="5f25fc9bc61345750b16de67a964265f" ns2:_="">
    <xsd:import namespace="3fb1edc4-42d8-4b75-82b3-940d5276c4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1edc4-42d8-4b75-82b3-940d5276c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21A1FE-6229-4A85-8083-A982A3E9E5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1edc4-42d8-4b75-82b3-940d5276c4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E0A309-42A2-4515-81E9-87B4EB84934C}">
  <ds:schemaRefs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fb1edc4-42d8-4b75-82b3-940d5276c467"/>
  </ds:schemaRefs>
</ds:datastoreItem>
</file>

<file path=customXml/itemProps3.xml><?xml version="1.0" encoding="utf-8"?>
<ds:datastoreItem xmlns:ds="http://schemas.openxmlformats.org/officeDocument/2006/customXml" ds:itemID="{4DCDCA22-98BE-4E43-B98C-648EAFF0EF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8216</TotalTime>
  <Words>187</Words>
  <Application>Microsoft Office PowerPoint</Application>
  <PresentationFormat>와이드스크린</PresentationFormat>
  <Paragraphs>73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KoreanGD19R</vt:lpstr>
      <vt:lpstr>맑은 고딕</vt:lpstr>
      <vt:lpstr>Arial</vt:lpstr>
      <vt:lpstr>Arial Nova Light</vt:lpstr>
      <vt:lpstr>koreangd12r</vt:lpstr>
      <vt:lpstr>KoreanGD16R</vt:lpstr>
      <vt:lpstr>Tw Cen MT</vt:lpstr>
      <vt:lpstr>물방울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Choi Wonhee</cp:lastModifiedBy>
  <cp:revision>537</cp:revision>
  <cp:lastPrinted>2020-02-08T02:20:19Z</cp:lastPrinted>
  <dcterms:created xsi:type="dcterms:W3CDTF">2019-09-02T03:34:15Z</dcterms:created>
  <dcterms:modified xsi:type="dcterms:W3CDTF">2021-05-09T01:01:30Z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0x010100C0FF5AE073E507468BE234DCB84BE3C9</vt:lpwstr>
  </property>
</Properties>
</file>